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1239198cf644596" /><Relationship Type="http://schemas.openxmlformats.org/officeDocument/2006/relationships/extended-properties" Target="/docProps/app.xml" Id="R910587fa142a4600" /><Relationship Type="http://schemas.openxmlformats.org/officeDocument/2006/relationships/officeDocument" Target="/ppt/presentation.xml" Id="R14e755d6032f436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f39f4fd01bb49fc"/>
  </p:sldMasterIdLst>
  <p:notesMasterIdLst>
    <p:notesMasterId xmlns:r="http://schemas.openxmlformats.org/officeDocument/2006/relationships" r:id="R147c45ae85b7486f"/>
  </p:notesMasterIdLst>
  <p:sldIdLst>
    <p:sldId xmlns:r="http://schemas.openxmlformats.org/officeDocument/2006/relationships" id="256" r:id="Raed23a3464304aec"/>
    <p:sldId xmlns:r="http://schemas.openxmlformats.org/officeDocument/2006/relationships" id="257" r:id="R60c48e812f4d491e"/>
    <p:sldId xmlns:r="http://schemas.openxmlformats.org/officeDocument/2006/relationships" id="258" r:id="Ra180cfa74ea746be"/>
    <p:sldId xmlns:r="http://schemas.openxmlformats.org/officeDocument/2006/relationships" id="259" r:id="R30dc7438af774bdd"/>
    <p:sldId xmlns:r="http://schemas.openxmlformats.org/officeDocument/2006/relationships" id="260" r:id="R531659b4fc2242a1"/>
    <p:sldId xmlns:r="http://schemas.openxmlformats.org/officeDocument/2006/relationships" id="261" r:id="R2983ac72ff3c4ff1"/>
    <p:sldId xmlns:r="http://schemas.openxmlformats.org/officeDocument/2006/relationships" id="262" r:id="Rf0abcce999154ef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8c3bb225f4a42a7" /><Relationship Type="http://schemas.openxmlformats.org/officeDocument/2006/relationships/slideMaster" Target="/ppt/slideMasters/slideMaster1.xml" Id="Rff39f4fd01bb49fc" /><Relationship Type="http://schemas.openxmlformats.org/officeDocument/2006/relationships/notesMaster" Target="/ppt/notesMasters/notesMaster1.xml" Id="R147c45ae85b7486f" /><Relationship Type="http://schemas.openxmlformats.org/officeDocument/2006/relationships/presProps" Target="/ppt/presProps.xml" Id="R4264cd8099e34e54" /><Relationship Type="http://schemas.openxmlformats.org/officeDocument/2006/relationships/tableStyles" Target="/ppt/tableStyles.xml" Id="R2eaf83d3e42b4d29" /><Relationship Type="http://schemas.openxmlformats.org/officeDocument/2006/relationships/slide" Target="/ppt/slides/slide1.xml" Id="Raed23a3464304aec" /><Relationship Type="http://schemas.openxmlformats.org/officeDocument/2006/relationships/slide" Target="/ppt/slides/slide2.xml" Id="R60c48e812f4d491e" /><Relationship Type="http://schemas.openxmlformats.org/officeDocument/2006/relationships/slide" Target="/ppt/slides/slide3.xml" Id="Ra180cfa74ea746be" /><Relationship Type="http://schemas.openxmlformats.org/officeDocument/2006/relationships/slide" Target="/ppt/slides/slide4.xml" Id="R30dc7438af774bdd" /><Relationship Type="http://schemas.openxmlformats.org/officeDocument/2006/relationships/slide" Target="/ppt/slides/slide5.xml" Id="R531659b4fc2242a1" /><Relationship Type="http://schemas.openxmlformats.org/officeDocument/2006/relationships/slide" Target="/ppt/slides/slide6.xml" Id="R2983ac72ff3c4ff1" /><Relationship Type="http://schemas.openxmlformats.org/officeDocument/2006/relationships/slide" Target="/ppt/slides/slide7.xml" Id="Rf0abcce999154ef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29e27531af941d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064f06b0bc743b1" /><Relationship Type="http://schemas.openxmlformats.org/officeDocument/2006/relationships/notesMaster" Target="/ppt/notesMasters/notesMaster1.xml" Id="Rf80b1908ca1d4fa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4efa532a6424b37" /><Relationship Type="http://schemas.openxmlformats.org/officeDocument/2006/relationships/notesMaster" Target="/ppt/notesMasters/notesMaster1.xml" Id="Rfc3460e3e75f4e3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830ed6f06c44ff0" /><Relationship Type="http://schemas.openxmlformats.org/officeDocument/2006/relationships/notesMaster" Target="/ppt/notesMasters/notesMaster1.xml" Id="R1281e4aba8e0406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c222f726f9e41db" /><Relationship Type="http://schemas.openxmlformats.org/officeDocument/2006/relationships/notesMaster" Target="/ppt/notesMasters/notesMaster1.xml" Id="R4f758157a42548c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c0335cd53e2475a" /><Relationship Type="http://schemas.openxmlformats.org/officeDocument/2006/relationships/notesMaster" Target="/ppt/notesMasters/notesMaster1.xml" Id="Rf841d758d1374a5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64c49d8399841c9" /><Relationship Type="http://schemas.openxmlformats.org/officeDocument/2006/relationships/notesMaster" Target="/ppt/notesMasters/notesMaster1.xml" Id="Re090fc4358244ac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4702892e66d4134" /><Relationship Type="http://schemas.openxmlformats.org/officeDocument/2006/relationships/notesMaster" Target="/ppt/notesMasters/notesMaster1.xml" Id="R84be281c89a9433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d186725ef1c45a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b5e54368f544c6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3c105955e414e7a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879acc344ae4ae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2a605b034d947f6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09ff99cd784e5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726BCF7E-1C6A-400B-915A-D50988DDB7E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9C5EE55C-C371-43F5-9773-94382364470F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02A37C48-213E-49CE-B090-39ADBF5F668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790F53FE-53F5-41EE-94CB-7D9DEA83408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2D8E9F1B-44C5-44D3-907B-24F741E34DE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7E0BE46B-4CD5-4E7D-8BB2-C27AE0D828F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4705DED3-246E-4318-9547-8790C9357BF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59B457A1-4478-47CF-B6FD-29C493C6D15B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AF9CA9AB-7F69-4945-989A-50F781E3AC0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574982CD-16FA-4213-B176-4A0B8CC2C4A3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64d61c1215c4349" /><Relationship Type="http://schemas.openxmlformats.org/officeDocument/2006/relationships/slideLayout" Target="/ppt/slideLayouts/slideLayout1.xml" Id="Rfbd73f0ee9ba4807" /><Relationship Type="http://schemas.openxmlformats.org/officeDocument/2006/relationships/slideLayout" Target="/ppt/slideLayouts/slideLayout2.xml" Id="Raee52ac9a47f48f7" /><Relationship Type="http://schemas.openxmlformats.org/officeDocument/2006/relationships/slideLayout" Target="/ppt/slideLayouts/slideLayout3.xml" Id="Re094ba55e36744ff" /><Relationship Type="http://schemas.openxmlformats.org/officeDocument/2006/relationships/slideLayout" Target="/ppt/slideLayouts/slideLayout4.xml" Id="R54cf19dc2df742b8" /><Relationship Type="http://schemas.openxmlformats.org/officeDocument/2006/relationships/slideLayout" Target="/ppt/slideLayouts/slideLayout5.xml" Id="Rd13e9c074a52494f" /><Relationship Type="http://schemas.openxmlformats.org/officeDocument/2006/relationships/slideLayout" Target="/ppt/slideLayouts/slideLayout6.xml" Id="Rda242ae44b8943d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bd73f0ee9ba4807"/>
    <p:sldLayoutId xmlns:r="http://schemas.openxmlformats.org/officeDocument/2006/relationships" id="2147483650" r:id="Raee52ac9a47f48f7"/>
    <p:sldLayoutId xmlns:r="http://schemas.openxmlformats.org/officeDocument/2006/relationships" id="2147483651" r:id="Re094ba55e36744ff"/>
    <p:sldLayoutId xmlns:r="http://schemas.openxmlformats.org/officeDocument/2006/relationships" id="2147483652" r:id="R54cf19dc2df742b8"/>
    <p:sldLayoutId xmlns:r="http://schemas.openxmlformats.org/officeDocument/2006/relationships" id="2147483653" r:id="Rd13e9c074a52494f"/>
    <p:sldLayoutId xmlns:r="http://schemas.openxmlformats.org/officeDocument/2006/relationships" id="2147483654" r:id="Rda242ae44b8943d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b997558e7d64be7" /><Relationship Type="http://schemas.openxmlformats.org/officeDocument/2006/relationships/notesSlide" Target="/ppt/notesSlides/notesSlide1.xml" Id="R459c2d88e4f643b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983dd0d81ca4e7c" /><Relationship Type="http://schemas.openxmlformats.org/officeDocument/2006/relationships/notesSlide" Target="/ppt/notesSlides/notesSlide2.xml" Id="R3e12c7601ac54e7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28c020a330d4879" /><Relationship Type="http://schemas.openxmlformats.org/officeDocument/2006/relationships/notesSlide" Target="/ppt/notesSlides/notesSlide3.xml" Id="Reb81ac151bab4c4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f9a2191659647bd" /><Relationship Type="http://schemas.openxmlformats.org/officeDocument/2006/relationships/notesSlide" Target="/ppt/notesSlides/notesSlide4.xml" Id="Ra87166aed81e4c9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da78f8999d847d7" /><Relationship Type="http://schemas.openxmlformats.org/officeDocument/2006/relationships/notesSlide" Target="/ppt/notesSlides/notesSlide5.xml" Id="R6a3467f588d4464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204bf9a3bdd433d" /><Relationship Type="http://schemas.openxmlformats.org/officeDocument/2006/relationships/notesSlide" Target="/ppt/notesSlides/notesSlide6.xml" Id="R5a6f32b137e34c7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8831e056a8f45f8" /><Relationship Type="http://schemas.openxmlformats.org/officeDocument/2006/relationships/notesSlide" Target="/ppt/notesSlides/notesSlide7.xml" Id="R8ba113af6575407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0503864-3689-4F6B-B162-5F06ECEA0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2900"/>
            <a:ext cx="1057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TALK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C2DE22-9395-4693-8368-F5913F99C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876300"/>
            <a:ext cx="10858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Your specific research question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3FA039-6019-4D5A-97AE-A212358B8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002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45 seconds · State one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ED96B0-B736-4A36-829A-855822432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86050"/>
            <a:ext cx="106680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[Project title]</a:t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[Authors and presentation date]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1F7F9D-CAEA-4725-91DC-8A263628D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15000"/>
            <a:ext cx="10477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Replace every bracketed prompt. State the question without claiming a result you have not measured.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1EE211-2D89-4350-8195-DDFD8DB0C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6191250"/>
            <a:ext cx="381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1653128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1FE1E5-A286-403E-BD0F-BD10198E4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2900"/>
            <a:ext cx="1057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TALK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B3C78B-AC27-4B32-81D6-2586C9EB0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876300"/>
            <a:ext cx="10858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What is already known?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B2692A-BFA0-43A1-AADD-63A043D9E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002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60 seconds · Explain the gap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36A426-2F6E-4B03-B93D-C0A5D28DD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86050"/>
            <a:ext cx="106680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[One established finding + citation]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[What remains uncertain]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[Your measurable objective]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B3D3D7-71BF-4DBC-88C3-4B18791B5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15000"/>
            <a:ext cx="10477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Keep background brief. Each citation must support the exact claim beside it.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927B74-8BB4-4F2D-9E03-06BE7F2E2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6191250"/>
            <a:ext cx="381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42855779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4ADF54E-31D3-4BCB-89B7-7609745A3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2900"/>
            <a:ext cx="1057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TALK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8A7042-06E6-4C14-B5C4-D60C0B6C2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876300"/>
            <a:ext cx="10858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How did you answer the question?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9FECBA-504A-4F0B-B2E4-8FD318C06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002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90 seconds · Make the comparison clear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E193C0-72C8-405F-8783-43DBDA402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86050"/>
            <a:ext cx="106680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[Sample or data source; units]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[Variables, controls and exclusions]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[Measurement and analysis method]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0166F2-366A-44B6-854B-2AB23956F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15000"/>
            <a:ext cx="10477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Use a simple method diagram if it helps. Distinguish a planned procedure from one actually completed.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0E04F3-BA71-465C-839E-28F007A61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6191250"/>
            <a:ext cx="381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1500382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FF7B483-BE89-4888-B943-4A7E4F9C6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2900"/>
            <a:ext cx="1057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TALK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206C65-0722-4480-BF3B-744B8C2FE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876300"/>
            <a:ext cx="10858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What did you observe?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2F23A1-303C-4C2A-815B-C0AEE08F8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002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120 seconds · Guide the audience through one figure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50B346-B08C-4297-80E8-477F51D8D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86050"/>
            <a:ext cx="106680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[Insert your main figure here]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Label axes, units, sample size and uncertainty.</a:t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Add a caption describing the measured result.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4EB85A-72BB-455B-9AAA-C0A038574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15000"/>
            <a:ext cx="10477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Introduce the axes before the result. Show raw observations when appropriate; never invent missing results.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6F57B3-EC77-4599-B8B5-72968E3CC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6191250"/>
            <a:ext cx="381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50319464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2B232A-FDD2-4FA8-ADCD-B8268CD62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2900"/>
            <a:ext cx="1057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TALK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C846E2-CEF6-42E9-AEF3-F1F850BEF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876300"/>
            <a:ext cx="10858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What does the evidence support?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9BBBD5-E7DC-4474-80AE-C5B985EB1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002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90 seconds · Interpret with care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CCCE22-9D50-4494-A77B-9F310880E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86050"/>
            <a:ext cx="106680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[Observed pattern]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[Supported interpretation]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[Alternative explanation or uncertainty]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D13B22-1BED-4639-9F3B-1A5312459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15000"/>
            <a:ext cx="10477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An association is not automatically causal. A citation does not make an unsupported conclusion valid.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C797F9-9194-409A-8F75-6C3D55CE6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6191250"/>
            <a:ext cx="381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02531168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FFA955-6690-4FBF-8536-4CF5B1014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2900"/>
            <a:ext cx="1057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TALK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AC169B-8053-484A-A779-7EC3DE4AD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876300"/>
            <a:ext cx="10858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What are the limits and next step?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4A0708-B24C-446A-9292-868666E1A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002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60 seconds · Name one useful follow-up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25E48C-9564-47FB-A79E-9894D8AAD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86050"/>
            <a:ext cx="106680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[Largest limitation]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[What cannot be concluded]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[One measurement or analysis that would help]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6E4E09-3F90-470B-BA12-781D34C78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15000"/>
            <a:ext cx="10477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Prioritize the limit that could change your conclusion. Do not hide exclusions or missing evidence.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F84EE6-7250-472C-8F7F-B644E994E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6191250"/>
            <a:ext cx="381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77971970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0FC9925-C88C-49F7-88E7-36A51EDA7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2900"/>
            <a:ext cx="1057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1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TALK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62A839-21F3-473B-B458-82B7FF1A4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876300"/>
            <a:ext cx="10858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31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Answer the question within the evidence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717D8F8-8365-436D-A62C-D4DDE94E7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002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15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45 seconds · Close clearly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B8B4A4-9A22-4D3D-B208-3C11B6F04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86050"/>
            <a:ext cx="10668000" cy="2619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[One-sentence supported answer]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[Key data and literature references]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[Questions / contact, if appropriate]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097398-2C75-46DE-BCB3-277F55CDE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15000"/>
            <a:ext cx="104775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These prompts total 8½ minutes. Rehearse and adapt to the venue; questions may need separate time.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9BF92E-02F3-4491-AC9F-EB7F44688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6191250"/>
            <a:ext cx="381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1125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39158438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2026-10-29T00:47:23.2900000Z</dcterms:created>
  <dcterms:modified xsi:type="dcterms:W3CDTF">2026-10-29T00:47:23.2900000Z</dcterms:modified>
</coreProperties>
</file>