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9ed38dd0975400a" /><Relationship Type="http://schemas.openxmlformats.org/officeDocument/2006/relationships/extended-properties" Target="/docProps/app.xml" Id="R2ec8c3492add439c" /><Relationship Type="http://schemas.openxmlformats.org/officeDocument/2006/relationships/officeDocument" Target="/ppt/presentation.xml" Id="R6778c825d5614a6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e416fad8f5f4ca2"/>
  </p:sldMasterIdLst>
  <p:notesMasterIdLst>
    <p:notesMasterId xmlns:r="http://schemas.openxmlformats.org/officeDocument/2006/relationships" r:id="R32f50a95a08642b8"/>
  </p:notesMasterIdLst>
  <p:sldIdLst>
    <p:sldId xmlns:r="http://schemas.openxmlformats.org/officeDocument/2006/relationships" id="256" r:id="R73ecaa2e89064927"/>
  </p:sldIdLst>
  <p:sldSz cx="21945600" cy="164592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2a1d5d95f104ceb" /><Relationship Type="http://schemas.openxmlformats.org/officeDocument/2006/relationships/slideMaster" Target="/ppt/slideMasters/slideMaster1.xml" Id="R6e416fad8f5f4ca2" /><Relationship Type="http://schemas.openxmlformats.org/officeDocument/2006/relationships/notesMaster" Target="/ppt/notesMasters/notesMaster1.xml" Id="R32f50a95a08642b8" /><Relationship Type="http://schemas.openxmlformats.org/officeDocument/2006/relationships/presProps" Target="/ppt/presProps.xml" Id="R26c5b314d1124002" /><Relationship Type="http://schemas.openxmlformats.org/officeDocument/2006/relationships/tableStyles" Target="/ppt/tableStyles.xml" Id="R3396d658722b4f0d" /><Relationship Type="http://schemas.openxmlformats.org/officeDocument/2006/relationships/slide" Target="/ppt/slides/slide1.xml" Id="R73ecaa2e8906492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a95435d246f415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ec7d3ae07434501" /><Relationship Type="http://schemas.openxmlformats.org/officeDocument/2006/relationships/notesMaster" Target="/ppt/notesMasters/notesMaster1.xml" Id="R273d33c6e33d4c9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276cf9b557041e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24d2ae9aead4ed6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129137951d74fac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62e8ed077bc4f9d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651ef8babf14240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5adf284b5ee4da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57BFA6F8-05FA-4A25-9211-289F0EEFCD4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194560" y="6217920"/>
            <a:ext cx="17556480" cy="23774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86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B4D27C28-1089-4D2F-A8B4-07AF0560C780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3291840" y="9052560"/>
            <a:ext cx="15361920" cy="1828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71246216-0F88-44DE-B3CD-82E267C59D0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194560" y="6858000"/>
            <a:ext cx="17556480" cy="2743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756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860D0796-E40A-461F-B057-A755556B4B9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34440" y="1280160"/>
            <a:ext cx="19476720" cy="20116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3D13207E-3160-4217-9311-0AB60590986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234440" y="4572000"/>
            <a:ext cx="19476720" cy="102412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41148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96012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50876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205740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260604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315468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370332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425196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480060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DB620EB6-3203-42BB-BC4C-61F423D064D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34440" y="1280160"/>
            <a:ext cx="19476720" cy="20116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9A42BB94-2049-406A-AAE0-432EDA4E1FF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234440" y="4572000"/>
            <a:ext cx="9052560" cy="102412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41148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96012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50876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205740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260604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315468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370332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425196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480060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8846D9B9-1000-4C68-8507-ADF389143BB8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1658600" y="4572000"/>
            <a:ext cx="9052560" cy="102412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41148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96012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50876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205740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260604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315468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370332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425196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480060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378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BE53FE44-6F6D-4C51-AF6C-02F505F8CE8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34440" y="1280160"/>
            <a:ext cx="19476720" cy="20116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594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EFB70EE6-40A9-4026-802D-BECCFE420C0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234440" y="4572000"/>
            <a:ext cx="9052560" cy="102412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41148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96012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50876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205740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260604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315468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370332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425196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4800600" indent="-411480" algn="l">
              <a:lnSpc>
                <a:spcPct val="110000"/>
              </a:lnSpc>
              <a:spcBef>
                <a:spcPts val="0"/>
              </a:spcBef>
              <a:spcAft>
                <a:spcPts val="2160"/>
              </a:spcAft>
              <a:buChar char="•"/>
              <a:defRPr sz="40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8be573b7524475f" /><Relationship Type="http://schemas.openxmlformats.org/officeDocument/2006/relationships/slideLayout" Target="/ppt/slideLayouts/slideLayout1.xml" Id="R5798a8d0f1614328" /><Relationship Type="http://schemas.openxmlformats.org/officeDocument/2006/relationships/slideLayout" Target="/ppt/slideLayouts/slideLayout2.xml" Id="R965f31565f134717" /><Relationship Type="http://schemas.openxmlformats.org/officeDocument/2006/relationships/slideLayout" Target="/ppt/slideLayouts/slideLayout3.xml" Id="R87ce2d7d2d4e4bc8" /><Relationship Type="http://schemas.openxmlformats.org/officeDocument/2006/relationships/slideLayout" Target="/ppt/slideLayouts/slideLayout4.xml" Id="R849340372b754a65" /><Relationship Type="http://schemas.openxmlformats.org/officeDocument/2006/relationships/slideLayout" Target="/ppt/slideLayouts/slideLayout5.xml" Id="Re71548361f984280" /><Relationship Type="http://schemas.openxmlformats.org/officeDocument/2006/relationships/slideLayout" Target="/ppt/slideLayouts/slideLayout6.xml" Id="Rcf34a9b09e3348b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798a8d0f1614328"/>
    <p:sldLayoutId xmlns:r="http://schemas.openxmlformats.org/officeDocument/2006/relationships" id="2147483650" r:id="R965f31565f134717"/>
    <p:sldLayoutId xmlns:r="http://schemas.openxmlformats.org/officeDocument/2006/relationships" id="2147483651" r:id="R87ce2d7d2d4e4bc8"/>
    <p:sldLayoutId xmlns:r="http://schemas.openxmlformats.org/officeDocument/2006/relationships" id="2147483652" r:id="R849340372b754a65"/>
    <p:sldLayoutId xmlns:r="http://schemas.openxmlformats.org/officeDocument/2006/relationships" id="2147483653" r:id="Re71548361f984280"/>
    <p:sldLayoutId xmlns:r="http://schemas.openxmlformats.org/officeDocument/2006/relationships" id="2147483654" r:id="Rcf34a9b09e3348b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bc291b39a1c48d2" /><Relationship Type="http://schemas.openxmlformats.org/officeDocument/2006/relationships/notesSlide" Target="/ppt/notesSlides/notesSlide1.xml" Id="Rbf6569e9579447d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7F8F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31B6C71-1D01-49FC-8D6E-E1D6A5352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76250"/>
            <a:ext cx="204216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2100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SME · EDITABLE RESEARCH POSTER · 24 × 18 INCHES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D16126-A547-4EA3-83C0-0B8008331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1238250"/>
            <a:ext cx="20421600" cy="1381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5850" b="1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[A specific question or supported finding]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0C6A4D-FDA1-4A8F-95B3-212539AAB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857500"/>
            <a:ext cx="204216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[Authors]  ·  [Accurate contact or affiliation only if required]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6B9088-33B3-4521-A3E7-2843C9272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381500"/>
            <a:ext cx="5905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01  QUESTION &amp; CONTEXT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972198-2CD9-49E6-AC8A-39890243A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334000"/>
            <a:ext cx="59055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[What is known?]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[What question did you test?]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[Cite the central background claim.]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71F797-690D-4069-A861-A09183055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8953500"/>
            <a:ext cx="5905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02  METHODS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A916C6C-4F00-40EC-A09C-2DEE3BAF0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9906000"/>
            <a:ext cx="5905500" cy="3905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[Sample, units and controls]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[Measurement and analysis]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[Exclusions and missing values]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B5F5308-69FF-4A07-8973-58E163D06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381500"/>
            <a:ext cx="70866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03  MAIN RESULT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AAB899A-F8BA-4AC6-8634-D5DA29C46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5334000"/>
            <a:ext cx="7086600" cy="5715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9EFDF"/>
          </a:solidFill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[Replace this area with your figure]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Label axes and units.</a:t>
            </a:r>
          </a:p>
          <a:p xmlns:a="http://schemas.openxmlformats.org/drawingml/2006/main">
            <a: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Show sample size and uncertainty.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85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[Describe the observed result in a short caption.]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8F44C2-9DBD-4534-9FF5-CADA9EECB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11811000"/>
            <a:ext cx="7086600" cy="200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[State the result in one sentence.]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Do not substitute a planned result for a measured observation.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3B31D8-2401-4074-83CC-9851FCA0F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278100" y="4381500"/>
            <a:ext cx="5905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04  INTERPRETATION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2C0151-A06B-4730-AE3D-1CFAC9A07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278100" y="5334000"/>
            <a:ext cx="59055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[What does the evidence support?]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[What alternative explanation remains?]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04FFFDD-4BA5-472F-94FC-863046A72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278100" y="8953500"/>
            <a:ext cx="5905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defRPr>
            </a:pPr>
            <a:r>
              <a:rPr sz="2625" b="1">
                <a:solidFill>
                  <a:srgbClr val="1D513E"/>
                </a:solidFill>
                <a:latin typeface="DejaVu Sans"/>
                <a:ea typeface="DejaVu Sans"/>
                <a:cs typeface="DejaVu Sans"/>
              </a:rPr>
              <a:t>05  LIMITS &amp; NEXT STEP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715244-F54C-4DB3-AA34-BB1A7796F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278100" y="9906000"/>
            <a:ext cx="5905500" cy="3905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[Main source of uncertainty]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[What cannot be concluded]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defRPr>
            </a:pPr>
            <a:r>
              <a:rPr sz="2700" b="0">
                <a:solidFill>
                  <a:srgbClr val="132822"/>
                </a:solidFill>
                <a:latin typeface="DejaVu Sans"/>
                <a:ea typeface="DejaVu Sans"/>
                <a:cs typeface="DejaVu Sans"/>
              </a:rPr>
              <a:t>[One justified follow-up]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8941F7-7FCE-4FE0-8EC4-54E41B6AD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14573250"/>
            <a:ext cx="20421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/>
          <a:lstStyle xmlns:a="http://schemas.openxmlformats.org/drawingml/2006/main">
            <a:def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defPPr>
            <a:lvl1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1pPr>
            <a:lvl2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2pPr>
            <a:lvl3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3pPr>
            <a:lvl4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4pPr>
            <a:lvl5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5pPr>
            <a:lvl6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6pPr>
            <a:lvl7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7pPr>
            <a:lvl8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8pPr>
            <a:lvl9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lvl9pPr>
          </a:lstStyle>
          <a:p xmlns:a="http://schemas.openxmlformats.org/drawingml/2006/main">
            <a: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REFERENCES &amp; DATA  [Replace with complete citations and dataset versions.]</a:t>
            </a:r>
          </a:p>
          <a:p xmlns:a="http://schemas.openxmlformats.org/drawingml/2006/main">
            <a:pPr>
              <a:def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4C6055"/>
                </a:solidFill>
                <a:latin typeface="DejaVu Sans"/>
                <a:ea typeface="DejaVu Sans"/>
                <a:cs typeface="DejaVu Sans"/>
              </a:rPr>
              <a:t>Check the venue’s poster dimensions before printing. Remove these instructions and every unused prompt.</a:t>
            </a:r>
          </a:p>
        </p:txBody>
      </p:sp>
    </p:spTree>
    <p:extLst>
      <p:ext uri="{BB962C8B-B14F-4D97-AF65-F5344CB8AC3E}">
        <p14:creationId xmlns:p14="http://schemas.microsoft.com/office/powerpoint/2010/main" val="73525470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2026-10-29T00:47:26.6290000Z</dcterms:created>
  <dcterms:modified xsi:type="dcterms:W3CDTF">2026-10-29T00:47:26.6290000Z</dcterms:modified>
</coreProperties>
</file>